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00FF00"/>
    <a:srgbClr val="ECF84E"/>
    <a:srgbClr val="66FFFF"/>
    <a:srgbClr val="FF0066"/>
    <a:srgbClr val="E14DC5"/>
    <a:srgbClr val="FF6600"/>
    <a:srgbClr val="E83320"/>
    <a:srgbClr val="D6465E"/>
    <a:srgbClr val="CB2FAD"/>
    <a:srgbClr val="9E29A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522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CF2A-4D34-417D-8C30-E8477C07862D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E5E-20FD-48A0-99BD-0C51C79BF6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CF2A-4D34-417D-8C30-E8477C07862D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E5E-20FD-48A0-99BD-0C51C79BF6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CF2A-4D34-417D-8C30-E8477C07862D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E5E-20FD-48A0-99BD-0C51C79BF6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CF2A-4D34-417D-8C30-E8477C07862D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E5E-20FD-48A0-99BD-0C51C79BF6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CF2A-4D34-417D-8C30-E8477C07862D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E5E-20FD-48A0-99BD-0C51C79BF6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CF2A-4D34-417D-8C30-E8477C07862D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E5E-20FD-48A0-99BD-0C51C79BF6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CF2A-4D34-417D-8C30-E8477C07862D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E5E-20FD-48A0-99BD-0C51C79BF6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CF2A-4D34-417D-8C30-E8477C07862D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E5E-20FD-48A0-99BD-0C51C79BF6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CF2A-4D34-417D-8C30-E8477C07862D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E5E-20FD-48A0-99BD-0C51C79BF6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CF2A-4D34-417D-8C30-E8477C07862D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E5E-20FD-48A0-99BD-0C51C79BF6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CF2A-4D34-417D-8C30-E8477C07862D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3CE5E-20FD-48A0-99BD-0C51C79BF6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1CF2A-4D34-417D-8C30-E8477C07862D}" type="datetimeFigureOut">
              <a:rPr lang="en-US" smtClean="0"/>
              <a:pPr/>
              <a:t>5/7/2009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3CE5E-20FD-48A0-99BD-0C51C79BF6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.b.i's/" TargetMode="External"/><Relationship Id="rId2" Type="http://schemas.openxmlformats.org/officeDocument/2006/relationships/hyperlink" Target="http://www.wikipedia.org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pbs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20000">
              <a:srgbClr val="FFFF00"/>
            </a:gs>
            <a:gs pos="50000">
              <a:srgbClr val="FF0066"/>
            </a:gs>
            <a:gs pos="75000">
              <a:srgbClr val="00FF00"/>
            </a:gs>
            <a:gs pos="89999">
              <a:srgbClr val="00B0F0"/>
            </a:gs>
            <a:gs pos="100000">
              <a:srgbClr val="0000F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304800"/>
            <a:ext cx="80010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FF0000"/>
                </a:solidFill>
                <a:latin typeface="Broadway" pitchFamily="82" charset="0"/>
              </a:rPr>
              <a:t>This presentation was created under the fair use exemption of the U.S. Copyright law. Educational fair use guidelines were followed, and further use is restricted.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3264 -0.43656 C -0.53889 -0.43864 -0.55695 -0.4391 -0.55122 -0.4428 C -0.53472 -0.4532 -0.49913 -0.48255 -0.49775 -0.45829 C -0.49601 -0.42963 -0.56754 -0.42015 -0.54896 -0.40559 C -0.52518 -0.3871 -0.49618 -0.42616 -0.46979 -0.43656 C -0.57778 -0.34712 -0.43837 -0.47238 -0.33264 -0.43356 C -0.30625 -0.42385 -0.42535 -0.36792 -0.39775 -0.36538 C -0.33125 -0.35891 -0.26893 -0.41692 -0.20243 -0.42108 C -0.16841 -0.42316 -0.33125 -0.36376 -0.29775 -0.37162 C -0.25122 -0.38248 -0.20782 -0.41068 -0.16285 -0.43032 C -0.27604 -0.29674 -0.17604 -0.43356 0.03489 -0.42108 C 0.05191 -0.42015 -0.01476 -0.36839 0.00225 -0.36862 C 0.07569 -0.37 0.14653 -0.40582 0.21857 -0.42431 C 0.20382 -0.41507 0.16267 -0.3811 0.17413 -0.39635 C 0.19114 -0.41854 0.21198 -0.45413 0.23489 -0.44581 C 0.25295 -0.43934 0.18125 -0.3878 0.2 -0.3871 C 0.29149 -0.38364 0.38142 -0.42015 0.47205 -0.43656 C 0.45191 -0.41183 0.38437 -0.35822 0.41163 -0.36238 C 0.44479 -0.36746 0.52604 -0.44349 0.49288 -0.4398 C 0.41753 -0.43125 0.34878 -0.37786 0.27673 -0.34689 C 0.28837 -0.36862 0.33073 -0.40374 0.31163 -0.41183 C 0.27673 -0.42686 0.16823 -0.38526 0.20434 -0.37786 C 0.26007 -0.36654 0.31614 -0.39242 0.37205 -0.39958 C 0.3526 -0.37486 0.28698 -0.32655 0.31389 -0.32517 C 0.37899 -0.32216 0.52951 -0.47215 0.50225 -0.39334 C 0.47187 -0.30552 0.37048 -0.30807 0.3 -0.28496 C 0.27517 -0.27687 0.35121 -0.37832 0.36041 -0.34689 C 0.37014 -0.31361 0.32309 -0.29536 0.30451 -0.26947 C 0.30538 -0.28195 0.31632 -0.30622 0.30694 -0.30668 C 0.25903 -0.30876 0.11718 -0.27756 0.1651 -0.27571 C 0.24218 -0.27294 0.31857 -0.2942 0.39514 -0.30344 C 0.34722 -0.25815 0.29583 -0.2184 0.25104 -0.16732 C 0.21198 -0.12272 0.37899 -0.24729 0.33021 -0.22926 C 0.28541 -0.21285 0.15642 -0.16617 0.20225 -0.15484 C 0.27795 -0.13612 0.35416 -0.18789 0.43021 -0.20453 C 0.42326 -0.19413 0.41857 -0.1798 0.4092 -0.17356 C 0.40521 -0.17079 0.40173 -0.18466 0.39757 -0.18281 C 0.36545 -0.1694 0.33437 -0.15091 0.30451 -0.13011 C 0.29218 -0.12156 0.3309 -0.14051 0.34409 -0.1456 C 0.33941 -0.13427 0.32916 -0.12434 0.33021 -0.11163 C 0.33073 -0.10446 0.34184 -0.11833 0.34653 -0.11463 C 0.35156 -0.11047 0.35087 -0.09984 0.35347 -0.09291 C 0.35503 -0.08851 0.36684 -0.0594 0.37205 -0.05593 C 0.3776 -0.05223 0.38437 -0.05385 0.39062 -0.05269 C 0.41076 -0.06818 0.43003 -0.08597 0.45087 -0.09915 C 0.46979 -0.11093 0.40295 -0.05662 0.41614 -0.05893 C 0.42812 -0.06101 0.46076 -0.08274 0.44878 -0.08066 C 0.42534 -0.0765 0.38142 -0.05269 0.38142 -0.05269 C 0.37517 -0.0342 0.3533 -0.01294 0.36267 0.003 C 0.40295 0.07118 0.44948 -0.06956 0.39288 0.0587 C 0.39653 0.06355 0.40677 0.07418 0.40451 0.08343 C 0.38507 0.16108 0.35347 0.16293 0.41389 0.13612 C 0.39687 0.15253 0.34982 0.16316 0.36267 0.18558 C 0.37569 0.20846 0.43576 0.12803 0.42066 0.14837 C 0.40121 0.17472 0.34409 0.16778 0.34878 0.2043 C 0.35104 0.22117 0.53854 0.08782 0.35573 0.21354 C 0.36111 0.2177 0.36632 0.22279 0.37205 0.22579 C 0.37795 0.22903 0.39462 0.22533 0.39062 0.23203 C 0.33385 0.32748 0.2651 0.3284 0.38368 0.30021 C 0.35677 0.33395 0.3158 0.35567 0.35816 0.41461 C 0.36684 0.42662 0.38298 0.41877 0.39514 0.42085 C 0.38906 0.43841 0.37968 0.45459 0.37673 0.47354 C 0.37604 0.47862 0.38663 0.4777 0.38593 0.48278 C 0.38524 0.48879 0.36962 0.49156 0.3743 0.49203 C 0.38663 0.49364 0.39913 0.4881 0.41163 0.48602 C 0.38142 0.48093 0.35139 0.47053 0.32083 0.47053 C 0.23246 0.47053 -0.06094 0.52115 0.35573 0.45505 C 0.34028 0.45181 0.31528 0.46476 0.3092 0.44557 C 0.30312 0.42662 0.34271 0.4153 0.33715 0.39612 C 0.33177 0.37763 0.30764 0.39196 0.29288 0.38988 C 0.30607 0.37439 0.34861 0.3529 0.33246 0.34342 C 0.27465 0.30899 0.05538 0.33742 0.27899 0.31569 C 0.15642 0.35452 0.2934 0.31939 0.29757 0.26924 C 0.30052 0.23296 0.26041 0.21562 0.24184 0.18881 C 0.23489 0.19598 0.2125 0.21447 0.22083 0.21031 C 0.25833 0.19182 0.29618 0.1731 0.33021 0.14537 C 0.34444 0.13381 0.29774 0.15577 0.28142 0.16085 C 0.53611 -0.09013 -0.02205 0.47354 0.18142 0.16085 C 0.22465 0.09429 0.36493 0.14976 0.36493 0.0617 C 0.36493 -0.02172 0.24271 0.09683 0.18142 0.1144 C 0.33212 -0.24197 0.1342 0.30298 0.02083 0.02149 C -0.01007 -0.05547 0.13906 -0.05454 0.2 -0.0869 C 0.21458 -0.09475 0.14462 -0.05362 0.16041 -0.05269 C 0.19305 -0.05084 0.22396 -0.07326 0.25573 -0.08366 C 0.24097 -0.05593 0.1901 -0.01872 0.21163 -0.00023 C 0.24288 0.02635 0.28403 -0.02288 0.32083 -0.02796 C 0.32396 -0.02843 0.32656 -0.01525 0.32326 -0.01548 C 0.28507 -0.01756 0.24722 -0.02796 0.2092 -0.0342 C 0.23298 -0.25422 0.22986 -0.02311 -0.02587 -0.13635 C -0.05365 -0.14883 0.03177 -0.16524 0.05104 -0.19505 C 0.0625 -0.21285 -0.0165 -0.16732 -5.55556E-7 -0.17657 C 0.05625 -0.20846 0.11475 -0.23434 0.17205 -0.26323 C 0.19739 -0.16201 0.19496 -0.19575 0.3092 -0.18905 C 0.3309 -0.18766 0.2658 -0.19436 0.24409 -0.19829 C 0.18975 -0.20777 0.13541 -0.21886 0.08142 -0.22926 C 0.0658 -0.23758 0.05139 -0.25121 0.03489 -0.25399 C -0.00521 -0.26069 -0.05868 -0.21747 -0.08629 -0.25699 C -0.10816 -0.28865 0.03923 -0.29813 0.00694 -0.2942 C -0.04983 -0.28704 -0.10469 -0.26323 -0.16059 -0.24775 C -0.13646 -0.26416 -0.06181 -0.30391 -0.08837 -0.2972 C -0.14688 -0.28241 -0.19966 -0.23804 -0.25816 -0.22302 C -0.26771 -0.22048 -0.24323 -0.24428 -0.24427 -0.25699 C -0.24479 -0.26416 -0.25521 -0.25491 -0.26059 -0.25399 C -0.28229 -0.25815 -0.30434 -0.2593 -0.3257 -0.26647 C -0.39132 -0.28819 -0.27188 -0.28727 -0.38386 -0.27872 C -0.37032 -0.35914 -0.37431 -0.29697 -0.4908 -0.26647 C -0.4941 -0.26554 -0.48264 -0.27941 -0.48629 -0.27872 C -0.5224 -0.2704 -0.56407 -0.22995 -0.5 -0.28496 C -0.50243 -0.26739 -0.51476 -0.24705 -0.50712 -0.23226 C -0.50157 -0.2214 -0.47604 -0.25722 -0.47917 -0.24474 C -0.48542 -0.21978 -0.50538 -0.20545 -0.51875 -0.18581 C -0.51389 -0.18165 -0.50625 -0.1664 -0.50469 -0.17356 C -0.49479 -0.22071 -0.4908 -0.27016 -0.4908 -0.31893 C -0.4908 -0.34943 -0.5 -0.25907 -0.50469 -0.22926 C -0.52882 -0.38988 -0.54341 -0.55628 -0.55347 -0.04345 C -0.55417 -0.0171 -0.5382 -0.09221 -0.52795 -0.11463 C -0.50625 -0.16247 -0.4816 -0.20753 -0.45816 -0.25399 C -0.47136 -0.18073 -0.55313 -0.05015 -0.49775 -0.0342 C -0.429 -0.01456 -0.39479 -0.16201 -0.33959 -0.22001 C -0.32847 -0.2318 -0.37604 -0.18604 -0.36511 -0.17356 C -0.3533 -0.15993 -0.30764 -0.20199 -0.32327 -0.20129 C -0.36146 -0.19945 -0.39792 -0.18234 -0.4349 -0.17033 C -0.44913 -0.1657 -0.4915 -0.1523 -0.47674 -0.15184 C -0.39219 -0.1493 -0.30782 -0.15993 -0.22327 -0.16409 C -0.21476 -0.16617 -0.20625 -0.16825 -0.19775 -0.17033 C -0.1967 -0.17056 -0.19913 -0.17402 -0.2 -0.17356 C -0.24184 -0.15184 -0.37066 -0.11255 -0.3257 -0.10839 C -0.2599 -0.10238 -0.19705 -0.14768 -0.13264 -0.16732 C -0.31389 -0.01317 -0.18073 -0.14467 0.03021 -0.16732 C 0.08576 -0.17333 -0.07483 -0.11301 -0.13021 -0.10539 C -0.16372 -0.10076 -0.07032 -0.16709 -0.03733 -0.15808 C -0.01025 -0.15068 -0.12657 -0.12503 -0.10712 -0.09915 C -0.08334 -0.06748 -0.04045 -0.11163 -0.00712 -0.11787 C -0.12743 0.01202 -0.01354 -0.12411 0.01614 -0.09614 C 0.03246 -0.08043 -0.04341 -0.0379 -0.02327 -0.0342 C 0.00868 -0.0282 0.03541 -0.06933 0.0651 -0.0869 C 0.04097 -0.04969 -0.01025 -0.02427 -0.00712 0.02473 C -0.00469 0.06124 0.05486 -0.04622 0.06979 -0.01548 C 0.11389 0.07511 -0.09254 0.07927 0.07205 0.0617 C 0.04566 0.07927 -0.03629 0.10723 -0.00712 0.1144 C 0.04462 0.12711 0.09618 0.08181 0.14878 0.08042 C 0.16545 0.07996 0.11927 0.10099 0.10451 0.11139 C 0.08507 0.12503 0.03906 0.1449 0.0533 0.16709 C 0.06857 0.19043 0.09687 0.14421 0.1184 0.13289 C -0.04983 0.4465 0.12135 0.09799 0.14392 0.17333 C 0.15677 0.21493 -0.06962 0.38456 0.15816 0.20106 C 0.13403 0.25167 0.0783 0.29374 0.08593 0.3529 C 0.09114 0.39311 0.1559 0.27455 0.17205 0.30945 C 0.21562 0.40397 0.0085 0.43078 0.16979 0.39612 C 0.09705 0.57153 0.19184 0.31361 0.26267 0.38687 C 0.29409 0.41946 0.1776 0.42917 0.1651 0.47978 C 0.15486 0.52091 0.28611 0.42293 0.25347 0.42408 C 0.16371 0.42732 0.07673 0.46545 -0.01181 0.48602 C 0.01076 0.46129 0.08455 0.41692 0.05573 0.4116 C 0.00868 0.40282 -0.12657 0.46892 -0.07917 0.47354 C -0.01129 0.48001 0.18871 0.41045 0.12083 0.41784 C 0.025 0.42847 -0.06771 0.49873 -0.16285 0.48278 C -0.229 0.47169 0.09444 0.40467 0.02778 0.40236 C -0.06719 0.39912 -0.15816 0.45389 -0.25122 0.47978 C -0.04306 0.36422 -0.25122 0.49133 -0.45347 0.48278 C -0.50347 0.4807 -0.22813 0.33487 -0.46059 0.46429 C -0.38681 0.36607 -0.43038 0.43887 -0.52101 0.45805 C -0.53316 0.4606 -0.54427 0.44765 -0.55591 0.44257 C -0.50434 0.3841 -0.56007 0.45967 -0.54896 0.40536 C -0.53525 0.33788 -0.48941 0.35382 -0.57674 0.35891 C -0.55347 0.33002 -0.52691 0.30552 -0.50712 0.27224 C -0.50157 0.26277 -0.53438 0.29651 -0.53264 0.28472 C -0.5165 0.17818 -0.42969 0.20776 -0.58611 0.21354 C -0.58299 0.20106 -0.58316 0.18627 -0.57674 0.17633 C -0.53872 0.11856 -0.47205 0.13242 -0.62795 0.14837 C -0.53559 0.03166 -0.60348 0.09961 -0.3908 0.02473 C -0.41788 0.04437 -0.45347 0.05084 -0.4724 0.08343 C -0.48941 0.11347 -0.48438 0.15738 -0.48837 0.19482 C -0.53073 0.58655 -0.52917 0.62514 -0.51163 0.30645 C -0.50851 0.12387 -0.504 -0.05893 -0.50243 -0.24151 C -0.50226 -0.25399 -0.50591 -0.2912 -0.50712 -0.27872 C -0.52032 -0.14282 -0.51511 -0.00324 -0.53976 0.12988 C -0.53021 -0.06101 -0.51424 -0.25145 -0.51163 -0.4428 C -0.51059 -0.52184 -0.53004 -0.28634 -0.5349 -0.20753 C -0.5408 -0.11278 -0.55486 -0.01687 -0.54427 0.07719 C -0.54045 0.11139 -0.53594 0.00023 -0.51407 -0.01872 C -0.48299 -0.04553 -0.44115 -0.03513 -0.40469 -0.04345 C -0.51407 0.02357 -0.30712 -0.10654 -0.26511 -0.07442 C -0.23073 -0.04807 -0.36094 0.00023 -0.34184 0.04622 C -0.32379 0.0899 -0.21771 -0.03143 -0.25347 -0.04645 C -0.33785 -0.08181 -0.43021 -0.0342 -0.51875 -0.02796 C -0.50782 -0.05385 -0.47379 -0.08089 -0.48629 -0.10539 C -0.49809 -0.12873 -0.54306 -0.04761 -0.52327 -0.03721 C -0.48056 -0.01479 -0.43177 -0.04761 -0.38611 -0.05269 C -0.46528 0.0379 -0.38247 -0.06633 -0.33733 -0.05269 C -0.32222 -0.04807 -0.37344 -0.00069 -0.35816 0.003 C -0.32483 0.01109 -0.29306 -0.02172 -0.26059 -0.0342 C -0.34028 0.07858 -0.26962 -0.03559 -0.18837 -0.04044 C -0.16563 -0.04183 -0.26528 0.02427 -0.24427 0.01225 C -0.21111 -0.00693 -0.18577 -0.04784 -0.15122 -0.06194 C -0.13542 -0.06841 -0.20035 -0.01109 -0.18403 -0.01248 C -0.15712 -0.01479 -0.1316 -0.09221 -0.11407 -0.06517 C -0.09688 -0.0386 -0.19601 0.01179 -0.16979 0.00924 C -0.12552 0.00485 -0.0908 -0.0446 -0.05122 -0.07141 C -0.20556 0.18558 -0.05712 -0.09707 0.06736 -0.06517 C 0.10764 -0.05477 0.01666 0.02057 -0.00712 0.06494 C -0.0132 0.07626 0.02257 0.02611 0.01371 0.03397 C -0.0092 0.055 -0.04427 0.06887 -0.05122 0.10515 C -0.06407 0.17264 0.09427 -0.06194 -0.02795 0.11139 C 0.0408 0.13104 -0.01094 0.10307 -0.01407 0.14837 C -0.01511 0.16224 -0.00469 0.1731 -5.55556E-7 0.18558 C 0.03437 0.15114 -0.04011 0.22256 -0.00712 0.22579 C 0.01215 0.22764 0.02396 0.19482 0.03923 0.17934 C 0.03628 0.20199 0.02691 0.22487 0.03021 0.24751 C 0.03142 0.2556 0.04861 0.23619 0.04861 0.24451 C 0.04861 0.27247 0.01371 0.30737 0.03021 0.32494 C 0.04566 0.34134 0.09114 0.27548 0.07205 0.26924 C 0.0467 0.26092 0.02552 0.30021 0.00225 0.31569 C 0.10243 0.15692 0.0342 0.28634 -0.07222 0.3187 C -0.0915 0.32447 -0.01111 0.25607 -0.03021 0.263 C -0.0599 0.27363 -0.07639 0.33118 -0.10712 0.33118 C -0.13351 0.33118 -0.02066 0.27039 -0.04653 0.263 C -0.08004 0.25352 -0.10851 0.30229 -0.13959 0.32193 C -0.13177 0.30321 -0.10035 0.26462 -0.1165 0.266 C -0.17604 0.27109 -0.33316 0.3975 -0.18611 0.28472 C -0.17674 0.31777 -0.1842 0.3774 -0.15816 0.38387 C -0.08594 0.40189 -0.01198 0.32956 0.06041 0.34666 C 0.12465 0.36168 -0.06823 0.37555 -0.13264 0.38988 C -0.03368 0.31338 -0.07709 0.35382 -0.17674 0.38988 C -0.19358 0.39589 -0.11059 0.36238 -0.12795 0.36515 C -0.18368 0.37416 -0.23802 0.39404 -0.29306 0.4086 C -0.17101 0.2355 -0.29722 0.42385 -0.2908 0.38387 C -0.2875 0.36238 -0.23733 0.33557 -0.25347 0.34042 C -0.31233 0.35822 -0.48351 0.41992 -0.42327 0.42408 C -0.33368 0.43009 -0.25 0.35498 -0.16059 0.34666 C -0.10469 0.34158 -0.26754 0.39196 -0.32101 0.41461 C -0.20052 0.27178 -0.25278 0.36261 -0.42327 0.36838 C -0.42986 0.36862 -0.42795 0.35174 -0.43021 0.34342 C -0.42396 0.34134 -0.41684 0.34227 -0.41163 0.33742 C -0.40955 0.33557 -0.41528 0.33094 -0.41407 0.32794 C -0.40556 0.30599 -0.37657 0.28842 -0.38386 0.266 C -0.39045 0.24613 -0.41632 0.27016 -0.43264 0.27224 C -0.24775 0.03698 -0.53368 0.42293 -0.52327 0.25676 C -0.51545 0.13173 -0.23698 0.03767 -0.44896 0.12064 C -0.40174 0.07719 -0.35209 0.03813 -0.30712 -0.00948 C -0.28837 -0.02935 -0.38889 0.01756 -0.36979 0.03698 C -0.34028 0.06702 -0.29532 0.03906 -0.25816 0.04021 C -0.2783 0.0661 -0.29879 0.09129 -0.31858 0.11763 C -0.31997 0.11925 -0.32275 0.1241 -0.32101 0.12364 C -0.3125 0.12156 -0.304 0.11971 -0.29549 0.11763 C -0.30573 0.1144 -0.3158 0.10423 -0.3257 0.10816 C -0.33611 0.11232 -0.3599 0.13982 -0.34896 0.13913 C -0.27222 0.1345 -0.19705 0.11024 -0.12101 0.09591 C -0.15347 0.11763 -0.18472 0.14329 -0.21858 0.16085 C -0.23854 0.17125 -0.14879 0.09591 -0.16285 0.11763 C -0.32153 0.36145 -0.44202 0.34296 -0.04427 0.2073 C -0.04757 0.21447 -0.04722 0.2281 -0.05347 0.22903 C -0.08525 0.23319 -0.14341 0.20407 -0.17222 0.19182 C -0.15295 0.16617 -0.12969 0.16501 -0.10469 0.17333 C -0.12952 0.19182 -0.20521 0.24428 -0.17917 0.22903 C -0.08438 0.17356 0.01666 0.13081 0.10225 0.05246 C 0.12587 0.03074 0.04479 0.05038 0.01614 0.04946 C -0.00174 0.03813 -0.03733 0.0416 -0.03733 0.01525 C -0.03733 -0.00878 0.01614 0.003 0.01614 0.003 C 0.01076 0.00185 -5.55556E-7 -0.00023 -5.55556E-7 -0.00023 " pathEditMode="relative" ptsTypes="fffffffffffffffffffffffffffffffffffffffffffffffffffffffffffffff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00200" y="2057400"/>
            <a:ext cx="5829253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There is a 25 million dollar reward if you find him.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3600" y="838200"/>
            <a:ext cx="4572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>
                <a:solidFill>
                  <a:srgbClr val="00FF00"/>
                </a:solidFill>
                <a:latin typeface="Batang" pitchFamily="18" charset="-127"/>
                <a:ea typeface="Batang" pitchFamily="18" charset="-127"/>
              </a:rPr>
              <a:t>Osama Bin laden planned the terrorist attack on the U.S.</a:t>
            </a:r>
            <a:endParaRPr lang="en-US" sz="5400" dirty="0">
              <a:solidFill>
                <a:srgbClr val="00FF0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7400" y="990600"/>
            <a:ext cx="4572000" cy="4031873"/>
          </a:xfrm>
          <a:prstGeom prst="rect">
            <a:avLst/>
          </a:prstGeom>
          <a:solidFill>
            <a:srgbClr val="FF0000"/>
          </a:solidFill>
        </p:spPr>
        <p:txBody>
          <a:bodyPr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  <a:hlinkClick r:id="rId2"/>
              </a:rPr>
              <a:t>www.Wikipedia.org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(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Osama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bin laden) , </a:t>
            </a:r>
            <a:r>
              <a:rPr lang="en-US" sz="3200" dirty="0" smtClean="0">
                <a:latin typeface="Arial" pitchFamily="34" charset="0"/>
                <a:cs typeface="Arial" pitchFamily="34" charset="0"/>
                <a:hlinkClick r:id="rId3"/>
              </a:rPr>
              <a:t>www.F.B.I's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most wanted.com (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Osama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bin laden, www. CNNnews.com, </a:t>
            </a:r>
            <a:r>
              <a:rPr lang="en-US" sz="3200" dirty="0" smtClean="0">
                <a:latin typeface="Arial" pitchFamily="34" charset="0"/>
                <a:cs typeface="Arial" pitchFamily="34" charset="0"/>
                <a:hlinkClick r:id="rId4"/>
              </a:rPr>
              <a:t>www.PBS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Hunting Bin Laden.com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14400" y="0"/>
            <a:ext cx="7315200" cy="60198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Pour">
              <a:avLst/>
            </a:prstTxWarp>
            <a:spAutoFit/>
          </a:bodyPr>
          <a:lstStyle/>
          <a:p>
            <a:pPr algn="ctr"/>
            <a:r>
              <a:rPr lang="en-US" sz="9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hiller" pitchFamily="82" charset="0"/>
              </a:rPr>
              <a:t>Osama Bin Laden </a:t>
            </a:r>
            <a:endParaRPr lang="en-US" sz="9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hiller" pitchFamily="82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5153891" y="4135582"/>
            <a:ext cx="106757" cy="2722418"/>
          </a:xfrm>
          <a:custGeom>
            <a:avLst/>
            <a:gdLst>
              <a:gd name="connsiteX0" fmla="*/ 0 w 106757"/>
              <a:gd name="connsiteY0" fmla="*/ 0 h 2722418"/>
              <a:gd name="connsiteX1" fmla="*/ 20782 w 106757"/>
              <a:gd name="connsiteY1" fmla="*/ 1039091 h 2722418"/>
              <a:gd name="connsiteX2" fmla="*/ 41564 w 106757"/>
              <a:gd name="connsiteY2" fmla="*/ 1267691 h 2722418"/>
              <a:gd name="connsiteX3" fmla="*/ 62345 w 106757"/>
              <a:gd name="connsiteY3" fmla="*/ 2119745 h 2722418"/>
              <a:gd name="connsiteX4" fmla="*/ 103909 w 106757"/>
              <a:gd name="connsiteY4" fmla="*/ 2576945 h 2722418"/>
              <a:gd name="connsiteX5" fmla="*/ 103909 w 106757"/>
              <a:gd name="connsiteY5" fmla="*/ 2722418 h 2722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757" h="2722418">
                <a:moveTo>
                  <a:pt x="0" y="0"/>
                </a:moveTo>
                <a:cubicBezTo>
                  <a:pt x="6927" y="346364"/>
                  <a:pt x="9430" y="692844"/>
                  <a:pt x="20782" y="1039091"/>
                </a:cubicBezTo>
                <a:cubicBezTo>
                  <a:pt x="23289" y="1115564"/>
                  <a:pt x="38623" y="1191233"/>
                  <a:pt x="41564" y="1267691"/>
                </a:cubicBezTo>
                <a:cubicBezTo>
                  <a:pt x="52483" y="1551584"/>
                  <a:pt x="51632" y="1835845"/>
                  <a:pt x="62345" y="2119745"/>
                </a:cubicBezTo>
                <a:cubicBezTo>
                  <a:pt x="74039" y="2429652"/>
                  <a:pt x="87236" y="2293514"/>
                  <a:pt x="103909" y="2576945"/>
                </a:cubicBezTo>
                <a:cubicBezTo>
                  <a:pt x="106757" y="2625352"/>
                  <a:pt x="103909" y="2673927"/>
                  <a:pt x="103909" y="272241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4010891" y="4883727"/>
            <a:ext cx="2223654" cy="62346"/>
          </a:xfrm>
          <a:custGeom>
            <a:avLst/>
            <a:gdLst>
              <a:gd name="connsiteX0" fmla="*/ 0 w 2223654"/>
              <a:gd name="connsiteY0" fmla="*/ 0 h 62346"/>
              <a:gd name="connsiteX1" fmla="*/ 519545 w 2223654"/>
              <a:gd name="connsiteY1" fmla="*/ 20782 h 62346"/>
              <a:gd name="connsiteX2" fmla="*/ 1600200 w 2223654"/>
              <a:gd name="connsiteY2" fmla="*/ 62346 h 62346"/>
              <a:gd name="connsiteX3" fmla="*/ 2223654 w 2223654"/>
              <a:gd name="connsiteY3" fmla="*/ 41564 h 6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3654" h="62346">
                <a:moveTo>
                  <a:pt x="0" y="0"/>
                </a:moveTo>
                <a:lnTo>
                  <a:pt x="519545" y="20782"/>
                </a:lnTo>
                <a:cubicBezTo>
                  <a:pt x="1538682" y="51665"/>
                  <a:pt x="1064266" y="13624"/>
                  <a:pt x="1600200" y="62346"/>
                </a:cubicBezTo>
                <a:cubicBezTo>
                  <a:pt x="1973842" y="31209"/>
                  <a:pt x="1766167" y="41564"/>
                  <a:pt x="2223654" y="4156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Diagonal Stripe 8"/>
          <p:cNvSpPr/>
          <p:nvPr/>
        </p:nvSpPr>
        <p:spPr>
          <a:xfrm>
            <a:off x="6172200" y="4343400"/>
            <a:ext cx="304800" cy="68580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5334000"/>
            <a:ext cx="58601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By </a:t>
            </a:r>
            <a:r>
              <a:rPr lang="en-US" sz="54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trenton</a:t>
            </a:r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en-US" sz="54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garreans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030" name="Picture 6" descr="http://2008.membrane.com/camelot.kingarthur.com/beatlesssensemongers/talking_buttheads/Usama_Bin_Ladan_Interpol_Wanted_Post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590800"/>
            <a:ext cx="3657600" cy="267652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427 -0.31754 C -0.42066 -0.25815 -0.32899 -0.0275 -0.27899 -0.02034 C -0.22899 -0.01317 -0.18299 -0.27987 -0.14427 -0.27409 C -0.10556 -0.26832 -0.09427 0.02912 -0.04653 0.01387 C 0.00122 -0.00162 0.1 -0.32517 0.14184 -0.367 C 0.18368 -0.40883 0.18802 -0.25029 0.20469 -0.23689 C 0.22135 -0.22348 0.2283 -0.28565 0.24184 -0.28657 C 0.25538 -0.2875 0.27726 -0.26115 0.28611 -0.24313 C 0.29497 -0.2251 0.29566 -0.16986 0.29531 -0.17818 C 0.29497 -0.1865 0.26927 -0.29304 0.28368 -0.29258 C 0.29809 -0.29212 0.36701 -0.17287 0.38142 -0.17495 C 0.39583 -0.17703 0.35313 -0.29628 0.36979 -0.30506 C 0.38646 -0.31384 0.47483 -0.25353 0.48142 -0.22764 C 0.48802 -0.20199 0.41528 -0.18489 0.40938 -0.15022 C 0.40347 -0.11555 0.45729 -0.02958 0.44653 -0.02034 C 0.43576 -0.01109 0.37951 -0.08158 0.34427 -0.09452 C 0.30903 -0.10747 0.23455 -0.15045 0.2349 -0.09776 C 0.23524 -0.04507 0.35729 0.24174 0.34653 0.22117 C 0.33576 0.2006 0.20191 -0.2251 0.16979 -0.2214 C 0.13767 -0.2177 0.18177 0.19344 0.15347 0.24289 C 0.12517 0.29235 0.03802 0.0624 0 0.0758 C -0.03802 0.08921 -0.04965 0.34666 -0.07448 0.32332 C -0.09931 0.29998 -0.12795 -0.0074 -0.14878 -0.06356 C -0.16962 -0.11971 -0.18767 -0.01918 -0.2 -0.0141 C -0.21233 -0.00901 -0.21979 -0.04692 -0.22326 -0.03259 C -0.22674 -0.01826 -0.19618 0.06425 -0.22101 0.07257 C -0.24583 0.08089 -0.37014 0.00763 -0.37205 0.01687 C -0.37396 0.02611 -0.22378 0.12156 -0.23264 0.12826 C -0.24149 0.13497 -0.43646 0.0349 -0.42552 0.05708 C -0.41458 0.07927 -0.19028 0.20776 -0.16736 0.26138 C -0.14444 0.315 -0.26736 0.37994 -0.28837 0.37901 C -0.30937 0.37809 -0.28108 0.27502 -0.29306 0.25537 C -0.30503 0.23573 -0.34062 0.28657 -0.36042 0.26138 C -0.38021 0.23619 -0.40851 0.09521 -0.41163 0.1033 C -0.41476 0.11185 -0.37899 0.27455 -0.37899 0.31107 C -0.37899 0.34758 -0.40469 0.3358 -0.41163 0.32332 C -0.41858 0.31084 -0.41597 0.22117 -0.42101 0.23665 C -0.42604 0.25214 -0.45816 0.37393 -0.44184 0.41622 C -0.42552 0.45852 -0.33455 0.46637 -0.32326 0.49064 C -0.31198 0.51491 -0.39427 0.56182 -0.37448 0.56182 C -0.35469 0.56182 -0.23524 0.52323 -0.20469 0.49064 C -0.17413 0.45805 -0.20417 0.36469 -0.19062 0.36677 C -0.17708 0.36885 -0.13802 0.49988 -0.12326 0.50289 C -0.10851 0.50589 -0.12361 0.40328 -0.10226 0.38525 C -0.0809 0.36723 -0.02865 0.38479 0.00469 0.3945 C 0.03802 0.40421 0.06285 0.42108 0.09774 0.44419 C 0.13264 0.4673 0.19097 0.55304 0.21389 0.53386 C 0.23681 0.51467 0.20035 0.33626 0.2349 0.32956 C 0.26944 0.32286 0.39392 0.50035 0.42101 0.49364 C 0.44809 0.48694 0.40156 0.34666 0.39774 0.28934 C 0.39392 0.23203 0.4066 0.1872 0.39774 0.14999 C 0.38889 0.11278 0.36215 0.07719 0.34427 0.06633 C 0.32639 0.05546 0.29097 0.10307 0.29063 0.08505 C 0.29028 0.06702 0.31736 -0.03005 0.34184 -0.04183 C 0.36632 -0.05362 0.48212 0.04784 0.43715 0.01387 C 0.39219 -0.02011 0.2 -0.18373 0.07205 -0.24613 C -0.0559 -0.30853 -0.25 -0.34689 -0.33021 -0.36076 C -0.41042 -0.37463 -0.41094 -0.34689 -0.40937 -0.32979 C -0.40781 -0.31269 -0.3191 -0.25098 -0.32101 -0.25861 C -0.32292 -0.26624 -0.40087 -0.36746 -0.42101 -0.37624 C -0.44115 -0.38503 -0.46788 -0.37694 -0.44427 -0.31754 Z " pathEditMode="relative" ptsTypes="aaaaaaaaaaaaaaaaaaaaaaaaaaaaaaaaaaaaaaaaaaaaaaaaaaaaaaaaaaaaa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32 0.01548 C 0.01528 0.01872 0.03663 0.01432 0.06736 0.00601 C 0.07691 -0.01526 0.10504 -0.05917 0.08837 -0.0899 C 0.08542 -0.09522 0.07899 -0.09406 0.07431 -0.09614 C 0.03577 -0.09222 0.01563 -0.08875 -0.00469 -0.04045 C -0.01458 -0.01687 -0.00972 -0.01988 -0.01632 0.00601 C -0.01719 0.00924 -0.02101 0.01664 -0.01875 0.01548 C 0.00469 0.00346 0.02604 -0.0215 0.0441 -0.04345 C 0.05226 -0.05339 0.06007 -0.06333 0.06736 -0.07442 C 0.07882 -0.09198 0.10139 -0.12989 0.11615 -0.15485 C 0.11892 -0.15947 0.11215 -0.14398 0.1092 -0.13936 C 0.10122 -0.12734 0.09167 -0.11741 0.08368 -0.10539 C 0.06441 -0.07604 0.04705 -0.04484 0.02778 -0.01549 C 0.02274 -0.00786 0.01736 -0.0007 0.01163 0.00601 C 0.01024 0.00762 0.00695 0.00924 0.00695 0.00924 C 0.01077 -0.01202 0.0099 1.58771E-6 -4.44444E-6 1.58771E-6 " pathEditMode="relative" ptsTypes="fffffffffffffff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1143000"/>
            <a:ext cx="738375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dirty="0">
                <a:solidFill>
                  <a:srgbClr val="FF0000"/>
                </a:solidFill>
                <a:latin typeface="Chiller" pitchFamily="82" charset="0"/>
              </a:rPr>
              <a:t>Birth date: March, 10 1957</a:t>
            </a:r>
            <a:r>
              <a:rPr lang="en-US" sz="5400" dirty="0"/>
              <a:t/>
            </a:r>
            <a:br>
              <a:rPr lang="en-US" sz="5400" dirty="0"/>
            </a:b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33800" y="1981200"/>
            <a:ext cx="541020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FFFF00"/>
                </a:solidFill>
              </a:rPr>
              <a:t>Birth place: Riyadh, Saudi Arabia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" name="Lightning Bolt 6"/>
          <p:cNvSpPr/>
          <p:nvPr/>
        </p:nvSpPr>
        <p:spPr>
          <a:xfrm>
            <a:off x="533400" y="3200400"/>
            <a:ext cx="1600200" cy="17526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Heart 7"/>
          <p:cNvSpPr/>
          <p:nvPr/>
        </p:nvSpPr>
        <p:spPr>
          <a:xfrm>
            <a:off x="1143000" y="5486400"/>
            <a:ext cx="990600" cy="9144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Moon 8"/>
          <p:cNvSpPr/>
          <p:nvPr/>
        </p:nvSpPr>
        <p:spPr>
          <a:xfrm>
            <a:off x="2209800" y="457200"/>
            <a:ext cx="609600" cy="2286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101 -0.03004 C -0.18698 -0.02195 -0.23594 -0.00208 -0.23594 0.01387 C -0.23594 0.02843 -0.18802 0.03929 -0.12396 0.03929 C -0.06007 0.03929 -0.00608 0.02843 -0.00608 0.01387 C -0.00608 -0.00208 -0.06198 -0.00601 -0.12605 0.00462 C -0.18907 0.01664 -0.23594 0.03652 -0.23594 0.05108 C -0.23594 0.06587 -0.18698 0.07789 -0.12396 0.07789 C -0.06007 0.07789 -0.00608 0.06587 -0.00608 0.05108 C -0.00608 0.03652 -0.06198 0.03259 -0.125 0.04322 C -0.18907 0.05385 -0.23594 0.07373 -0.23594 0.08852 C -0.23594 0.10446 -0.18698 0.11648 -0.12309 0.11648 C -0.06007 0.11648 -0.00608 0.10446 -0.00608 0.08852 C -0.00608 0.07511 -0.06198 0.07118 -0.125 0.08043 C -0.18802 0.09106 -0.23594 0.11232 -0.23594 0.12711 C -0.23594 0.14167 -0.18594 0.15369 -0.12309 0.15369 C -0.05799 0.15369 -0.00608 0.14167 -0.00608 0.12711 C -0.00608 0.11232 -0.06094 0.10839 -0.12396 0.11902 C -0.18698 0.12965 -0.23594 0.14976 -0.23594 0.16432 C -0.23594 0.18027 -0.18594 0.1909 -0.12205 0.1909 C -0.05799 0.1909 -0.00608 0.17888 -0.00608 0.16432 C -0.00608 0.14976 -0.06094 0.1456 -0.12396 0.15623 C -0.18698 0.16686 -0.23594 0.18835 -0.23594 0.20153 C -0.23594 0.21632 -0.18507 0.2281 -0.12205 0.2281 C -0.05799 0.2281 -0.00608 0.21632 -0.00608 0.20153 C -0.00608 0.18835 -0.06007 0.18419 -0.12396 0.19367 C -0.18698 0.2043 -0.23594 0.22556 -0.23594 0.24012 C -0.23594 0.25353 -0.18507 0.2667 -0.12101 0.2667 C -0.05695 0.2667 -0.00608 0.25491 -0.00608 0.24012 C -0.00608 0.22556 -0.06007 0.22163 -0.12309 0.23226 C -0.18594 0.2429 -0.23698 0.26277 -0.23594 0.27756 C -0.23507 0.29212 -0.18507 0.30275 -0.12101 0.30275 C -0.05695 0.30275 -0.00608 0.29073 -0.00608 0.27618 C -0.00608 0.26277 -0.05799 0.25884 -0.12101 0.27086 " pathEditMode="relative" rAng="0" ptsTypes="fffffffffffffffffffffffffffff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25 -0.09752 C -0.03229 -0.12017 -0.04323 -0.15877 -0.03733 -0.19736 C -0.0342 -0.21077 -0.03021 -0.22394 -0.02431 -0.23457 C -0.02032 -0.20406 -0.00625 -0.1761 0.01475 -0.15877 C 0.01475 -0.19598 0.03073 -0.23203 0.05781 -0.24798 C 0.06684 -0.25468 0.07673 -0.25722 0.0868 -0.25861 C 0.0717 -0.23596 0.06371 -0.20406 0.06684 -0.17079 C 0.08871 -0.19459 0.11979 -0.20014 0.1467 -0.1828 C 0.15573 -0.17749 0.16475 -0.16801 0.17083 -0.15877 C 0.14774 -0.16131 0.12378 -0.14952 0.10677 -0.12549 C 0.13368 -0.1174 0.15677 -0.08944 0.16371 -0.05084 C 0.1658 -0.03767 0.1658 -0.02426 0.16371 -0.01109 C 0.15069 -0.03628 0.12882 -0.05361 0.10468 -0.05616 C 0.11684 -0.02288 0.11371 0.01826 0.09583 0.049 C 0.08871 0.05963 0.08073 0.06887 0.0717 0.07419 C 0.07882 0.04484 0.07482 0.01156 0.0618 -0.01502 C 0.04982 0.01826 0.02378 0.04091 -0.00625 0.04091 C -0.01719 0.04091 -0.02726 0.03837 -0.03629 0.03305 C -0.01424 0.02219 0.00277 -0.003 0.01076 -0.03374 C -0.01719 -0.02565 -0.04618 -0.03767 -0.06528 -0.06817 C -0.07223 -0.08019 -0.07622 -0.09221 -0.07917 -0.10561 C -0.0592 -0.08828 -0.03316 -0.08551 -0.01025 -0.09752 Z " pathEditMode="relative" rAng="0" ptsTypes="ffffffffffffffffffffff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78253E-6 L 0.03091 0.07211 C 0.0566 0.07211 0.11216 -0.18119 0.13785 -0.18373 C 0.15677 -0.18373 0.18976 -0.00416 0.20591 -0.00416 C 0.2283 -0.00416 0.20539 0.15068 0.24723 0.15068 L 0.32153 -0.22995 L 0.35643 0.08875 L 0.39601 -0.05361 L 0.42414 -0.00993 L 0.50955 -0.2177 C 0.5448 -0.22186 0.56598 -0.02426 0.60139 -0.03143 C 0.61424 -0.03258 0.63924 -0.04506 0.65886 -0.04252 C 0.67778 -0.03952 0.68976 0.28426 0.69601 0.28565 C 0.70608 0.2912 0.73646 -0.00716 0.74931 -0.00416 L 0.81233 -0.20961 L 0.80417 -2.78253E-6 " pathEditMode="relative" rAng="0" ptsTypes="FfffFFFFFffffFFF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" y="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409 -0.06956 C -0.01632 -0.05731 0.09982 0.13312 0.1092 0.13312 C 0.11875 0.13312 0.15104 0.02011 0.10225 -0.00462 C 0.07656 0.06032 0.14201 0.13312 0.15173 0.13312 C 0.16128 0.13312 0.16944 0.05917 0.17205 -0.04437 C 0.17621 0.05917 0.18437 0.13312 0.19392 0.13312 C 0.20364 0.13312 0.17639 0.00601 0.17899 -0.09752 C 0.18177 0.00601 0.22691 0.13312 0.23784 0.13312 C 0.24479 0.1352 0.28246 0.00024 0.28593 -0.02935 C 0.28941 -0.05893 0.25937 -0.07141 0.25833 -0.04437 C 0.26111 0.05917 0.27066 0.13312 0.28003 0.13312 C 0.28958 0.13312 0.33663 -0.01872 0.33941 -0.12225 C 0.3434 -0.01872 0.31284 0.13312 0.32257 0.13312 C 0.33211 0.13312 0.44878 -0.00462 0.40694 -0.09128 C 0.35573 -0.05731 0.35521 0.13312 0.36475 0.13312 C 0.37448 0.13312 0.38402 0.05917 0.38663 -0.04437 C 0.38941 0.05917 0.43246 0.1255 0.50225 0.07581 C 0.5118 0.07581 0.46215 0.03698 0.4651 -0.06655 " pathEditMode="relative" rAng="0" ptsTypes="ffffffffafffffffff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" y="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5 -0.05223 C 0.21024 -0.06933 0.53854 -0.0416 0.61563 -0.00901 C 0.69271 0.02357 0.67309 0.12572 0.58785 0.14282 C 0.5026 0.15992 0.18038 0.12526 0.10399 0.09337 C 0.0276 0.06147 0.03976 -0.03513 0.125 -0.05223 Z " pathEditMode="relative" ptsTypes="aaa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FF00"/>
            </a:gs>
            <a:gs pos="25000">
              <a:srgbClr val="FF0066"/>
            </a:gs>
            <a:gs pos="50000">
              <a:srgbClr val="FFFF00"/>
            </a:gs>
            <a:gs pos="75000">
              <a:srgbClr val="00FF00"/>
            </a:gs>
            <a:gs pos="100000">
              <a:srgbClr val="66FF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&quot;No&quot; Symbol 4"/>
          <p:cNvSpPr/>
          <p:nvPr/>
        </p:nvSpPr>
        <p:spPr>
          <a:xfrm>
            <a:off x="914400" y="3429000"/>
            <a:ext cx="1752600" cy="1828800"/>
          </a:xfrm>
          <a:prstGeom prst="noSmoking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Diagonal Stripe 5"/>
          <p:cNvSpPr/>
          <p:nvPr/>
        </p:nvSpPr>
        <p:spPr>
          <a:xfrm>
            <a:off x="1371600" y="4038600"/>
            <a:ext cx="838200" cy="38100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19400" y="2057400"/>
            <a:ext cx="4114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Still alive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01 0.00093 C 0.18611 -0.08843 0.23611 -0.16574 0.30312 -0.17106 C 0.36719 -0.17778 0.42708 -0.11782 0.43108 -0.03102 C 0.43611 0.04884 0.3941 0.12361 0.33403 0.12894 C 0.27917 0.13287 0.22708 0.08356 0.22309 0.00903 C 0.2191 -0.05903 0.25417 -0.12315 0.30503 -0.12847 C 0.35208 -0.13241 0.39618 -0.09097 0.39913 -0.02847 C 0.40208 0.02755 0.37413 0.08218 0.33212 0.08495 C 0.2941 0.08889 0.25816 0.05694 0.25503 0.00625 C 0.25312 -0.03912 0.27413 -0.0831 0.30712 -0.08565 C 0.33611 -0.08843 0.3651 -0.06435 0.36719 -0.02569 C 0.3691 0.00764 0.35417 0.03958 0.33003 0.04236 C 0.31007 0.04491 0.28906 0.03032 0.28802 0.0037 C 0.28611 -0.01782 0.2941 -0.04051 0.30903 -0.04306 C 0.32118 -0.04306 0.33316 -0.03773 0.33507 -0.02315 C 0.33611 -0.01366 0.33403 -0.0044 0.32812 -0.00046 C 0.32517 0.00093 0.32309 0.00093 0.32014 -0.00046 " pathEditMode="relative" rAng="0" ptsTypes="fffffffffffff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1676400"/>
            <a:ext cx="709750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6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He is one of the top ten most wanted things</a:t>
            </a:r>
            <a:endParaRPr lang="en-US" sz="6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09800" y="914400"/>
            <a:ext cx="4572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66FFFF"/>
                </a:solidFill>
                <a:latin typeface="Broadway" pitchFamily="82" charset="0"/>
              </a:rPr>
              <a:t>Osama bin Laden was one of 52 children fathered by Muhammad bin Laden. His dad was a wealthy business man.</a:t>
            </a:r>
            <a:endParaRPr lang="en-US" sz="4000" dirty="0">
              <a:solidFill>
                <a:srgbClr val="66FFFF"/>
              </a:solidFill>
              <a:latin typeface="Broadway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8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8" dur="1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FF00"/>
            </a:gs>
            <a:gs pos="13000">
              <a:srgbClr val="66FFFF"/>
            </a:gs>
            <a:gs pos="28000">
              <a:srgbClr val="19156D"/>
            </a:gs>
            <a:gs pos="42999">
              <a:srgbClr val="9E29A7"/>
            </a:gs>
            <a:gs pos="58000">
              <a:srgbClr val="CB2FAD"/>
            </a:gs>
            <a:gs pos="72000">
              <a:srgbClr val="D6465E"/>
            </a:gs>
            <a:gs pos="87000">
              <a:srgbClr val="E83320"/>
            </a:gs>
            <a:gs pos="100000">
              <a:srgbClr val="FFC0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371600"/>
            <a:ext cx="8382000" cy="3139321"/>
          </a:xfrm>
          <a:prstGeom prst="rect">
            <a:avLst/>
          </a:prstGeom>
          <a:solidFill>
            <a:srgbClr val="00FF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Goudy Stout" pitchFamily="18" charset="0"/>
              </a:rPr>
              <a:t>He’s  Muslim!!!!!!</a:t>
            </a:r>
            <a:endParaRPr lang="en-US" sz="6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Goudy Stou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3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>
                                      <p:cBhvr>
                                        <p:cTn id="15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24" dur="123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25" dur="123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26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27" dur="123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28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990600"/>
            <a:ext cx="4572000" cy="393954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5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  <a:t>Osama bin laden married 4 women and had 26 kids</a:t>
            </a:r>
            <a:endParaRPr lang="en-US" sz="50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kerm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 tmFilter="0,0; .5, 0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.7|3.3|3.3|1|1|1.1|1|1|1|0.9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2.4|2.7|2.6|2.8|2.9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8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142</Words>
  <Application>Microsoft Office PowerPoint</Application>
  <PresentationFormat>On-screen Show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26</cp:revision>
  <dcterms:created xsi:type="dcterms:W3CDTF">2009-04-30T19:47:26Z</dcterms:created>
  <dcterms:modified xsi:type="dcterms:W3CDTF">2009-05-07T19:53:09Z</dcterms:modified>
</cp:coreProperties>
</file>